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>
      <p:cViewPr varScale="1">
        <p:scale>
          <a:sx n="128" d="100"/>
          <a:sy n="128" d="100"/>
        </p:scale>
        <p:origin x="4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45F6C-716B-4040-979B-5A0D36F498DE}" type="datetimeFigureOut">
              <a:rPr lang="en-US" smtClean="0"/>
              <a:t>11/6/23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DDF1C-2A2C-A744-81FF-1CC006F3C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434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45F6C-716B-4040-979B-5A0D36F498DE}" type="datetimeFigureOut">
              <a:rPr lang="en-US" smtClean="0"/>
              <a:t>11/6/23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DDF1C-2A2C-A744-81FF-1CC006F3C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575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45F6C-716B-4040-979B-5A0D36F498DE}" type="datetimeFigureOut">
              <a:rPr lang="en-US" smtClean="0"/>
              <a:t>11/6/23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DDF1C-2A2C-A744-81FF-1CC006F3C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661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45F6C-716B-4040-979B-5A0D36F498DE}" type="datetimeFigureOut">
              <a:rPr lang="en-US" smtClean="0"/>
              <a:t>11/6/23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DDF1C-2A2C-A744-81FF-1CC006F3C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569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45F6C-716B-4040-979B-5A0D36F498DE}" type="datetimeFigureOut">
              <a:rPr lang="en-US" smtClean="0"/>
              <a:t>11/6/23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DDF1C-2A2C-A744-81FF-1CC006F3C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514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45F6C-716B-4040-979B-5A0D36F498DE}" type="datetimeFigureOut">
              <a:rPr lang="en-US" smtClean="0"/>
              <a:t>11/6/23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DDF1C-2A2C-A744-81FF-1CC006F3C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22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45F6C-716B-4040-979B-5A0D36F498DE}" type="datetimeFigureOut">
              <a:rPr lang="en-US" smtClean="0"/>
              <a:t>11/6/23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DDF1C-2A2C-A744-81FF-1CC006F3C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136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45F6C-716B-4040-979B-5A0D36F498DE}" type="datetimeFigureOut">
              <a:rPr lang="en-US" smtClean="0"/>
              <a:t>11/6/23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DDF1C-2A2C-A744-81FF-1CC006F3C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406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45F6C-716B-4040-979B-5A0D36F498DE}" type="datetimeFigureOut">
              <a:rPr lang="en-US" smtClean="0"/>
              <a:t>11/6/23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DDF1C-2A2C-A744-81FF-1CC006F3C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625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45F6C-716B-4040-979B-5A0D36F498DE}" type="datetimeFigureOut">
              <a:rPr lang="en-US" smtClean="0"/>
              <a:t>11/6/23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DDF1C-2A2C-A744-81FF-1CC006F3C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794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45F6C-716B-4040-979B-5A0D36F498DE}" type="datetimeFigureOut">
              <a:rPr lang="en-US" smtClean="0"/>
              <a:t>11/6/23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DDF1C-2A2C-A744-81FF-1CC006F3C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339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45F6C-716B-4040-979B-5A0D36F498DE}" type="datetimeFigureOut">
              <a:rPr lang="en-US" smtClean="0"/>
              <a:t>11/6/23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DDF1C-2A2C-A744-81FF-1CC006F3C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884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and white advertisement with a couple of children&#10;&#10;Description automatically generated">
            <a:extLst>
              <a:ext uri="{FF2B5EF4-FFF2-40B4-BE49-F238E27FC236}">
                <a16:creationId xmlns:a16="http://schemas.microsoft.com/office/drawing/2014/main" id="{A74B4531-5796-8EAE-FC43-912E05986B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977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Elise Andrews</dc:creator>
  <cp:lastModifiedBy>Elise Andrews</cp:lastModifiedBy>
  <cp:revision>2</cp:revision>
  <dcterms:created xsi:type="dcterms:W3CDTF">2022-11-02T00:42:59Z</dcterms:created>
  <dcterms:modified xsi:type="dcterms:W3CDTF">2023-11-05T23:01:06Z</dcterms:modified>
</cp:coreProperties>
</file>