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4"/>
  </p:normalViewPr>
  <p:slideViewPr>
    <p:cSldViewPr snapToGrid="0" snapToObjects="1">
      <p:cViewPr varScale="1">
        <p:scale>
          <a:sx n="122" d="100"/>
          <a:sy n="122" d="100"/>
        </p:scale>
        <p:origin x="-64" y="-1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5A296-E535-0146-B5CF-55F428B9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F991AF-419A-844B-A99A-8F961329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3729C-A561-DE48-AB85-0B68164F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CC4CBF-E0AB-A04C-87C3-DC78DECB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9A085-63B9-BD4F-AAA3-464DC69D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E1B63-0BE1-1343-A4B0-CE1538AA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C7E55F-7B52-6640-B462-1F308C4D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DB12-95BD-C747-8B71-620777E2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024EC-4415-FF49-BA1A-642AEC3B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0532E-4CEB-C440-A684-98DDE2A6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E2A4B4-CB20-1940-8AE7-48B28B944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9D05B0-9CFA-1C41-8BAC-FE210229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A84165-5CE6-CE42-98DD-7171E493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D25B91-BED9-834B-906E-4C5FEB37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CDDB-E44E-ED41-B02E-59ED6430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B2DF7-1EBD-C143-9E1C-27099E1C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A861C-43EF-F840-9F39-6754C07B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3D1392-E37C-2647-B335-6454B5E3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FAA14-33A0-3541-9950-10BDF69E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813F90-4547-EC4B-9E11-ACAD3553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0C74D-E492-944E-AF0D-37D97A08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604A35-768F-A64F-87FF-E0D75B2AD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C9784-2C0B-7E40-A10E-F71FAE4B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09B46C-48EC-D74E-8039-0E74C3EF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12BD29-57A9-4842-99C1-D3FC0CB3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4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5C258-D53C-5942-8D07-20BD92D6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B1B88-64E0-9641-BCBE-E53AE8419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E16B5E-AC25-494A-BF0B-1FDF2C6A5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977C4B-3B9D-054A-8BA1-F12C605F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6EF662-2649-904F-B454-5FFE0B64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24AD29-5748-B449-AACE-56C6A675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E6E66-0A97-9F44-B613-45A5FB7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CFA12-314F-8848-985C-7661E2CE3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02F094-34ED-3D42-9756-4FB5BD07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0196D1-AF61-4A41-A5BE-7D6EE190D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79FC50-B038-ED49-9B58-99BCB804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40E1F2-740A-894D-968D-6211DA5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A88D6E-DB67-A144-BB37-8A4F7014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DBC972-9CCB-C349-8246-57774C5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DD23E-F2FA-8946-B815-2C7A3164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2592EA-4FDD-6240-AB04-CF1D217A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BCDB8D-4BB0-4D44-BEC3-514F047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684A10-8481-0048-BBBD-AF0C9861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24C152-D1D2-5C4D-88BD-D6880D17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36D87F-5CD4-1B48-8F28-C4E3F9B9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83820C-D7DF-4940-9D85-75556A3C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2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69EDA-41A1-B94B-8FEA-3EBA8785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6BD84-1903-674A-8BE3-6BACB558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A0CE9A-D573-0747-AD77-9C463A4A7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1F9795-D23D-854F-8F2B-B1FCDD65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0A61F8-F580-D94F-84BF-1BA0F158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0F2AC-B5C2-8543-8F00-B9066A73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7DCB3-71CB-8F49-8897-39B71610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B384C4-3489-0E4E-B53E-8DCA36D21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26F4F1-665F-B443-A73E-2BAB2C7FD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D57BA-EF61-1B4B-A95F-71AAC5AE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7522EF-831B-8F40-835F-FF54AD63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8DB42-F4F5-A348-BC33-CD596648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801BD4-F1F1-8A49-896D-C3209D4D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9E001D-7480-0B4A-AEFA-E08020D9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5F8E0-4DA7-5840-B813-5AA1951AE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B366-93EC-1747-BB28-A4455A2275F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C39DFF-CA1A-484D-A5EB-F64910B31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006DC-887A-3442-9043-07142624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9A6D-D29F-CE46-8DC8-43D5103D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COAChristmasOfferingPPTSlide_Fina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Global Mission Partners</cp:lastModifiedBy>
  <cp:revision>2</cp:revision>
  <dcterms:created xsi:type="dcterms:W3CDTF">2019-10-28T05:00:24Z</dcterms:created>
  <dcterms:modified xsi:type="dcterms:W3CDTF">2019-11-04T01:20:11Z</dcterms:modified>
</cp:coreProperties>
</file>