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82D9C-F5E8-7084-8691-9CCD5EC50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02A2EE-1D45-F64A-78CE-3B321D48F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CBD32-1654-289C-DA45-8B62E6A0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3A90-A111-E341-9407-68010937C52F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2505A-4A8A-EB65-2528-9FDE353B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A265A-4488-F5E7-4EAD-59CA65BC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6A19-014A-5040-B990-D2D613A3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C2E20-0A20-933F-08A7-7B4E916C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00159-2A28-3795-8609-6032AF5B4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3FE59-1359-FFA8-9472-9725EA50A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3A90-A111-E341-9407-68010937C52F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15B2C-586E-1E36-C226-C08350D74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D1541-6967-BB7B-A3C5-88F2CDBC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6A19-014A-5040-B990-D2D613A3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9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3B028B-CBEE-1846-F1B7-B2347A7F9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ABC5A-D3A0-3146-8FC0-122249321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3A0B6-1965-0E24-3CFB-18D63DDA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3A90-A111-E341-9407-68010937C52F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AADCE-35C8-97A3-F5FB-4049F748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0CB86-623B-C2A5-5B1B-1A00A94C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6A19-014A-5040-B990-D2D613A3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1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D9EB2-239D-8966-EEEF-9A9FC7059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9978F-85D8-1532-E237-45A7FA6C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73D22-CAF0-259C-E9AA-504F95FE1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3A90-A111-E341-9407-68010937C52F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BE0B-54AB-9EC3-207B-0115607A1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A1432-7A56-5860-8928-7C0A2E9A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6A19-014A-5040-B990-D2D613A3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9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56B82-25F2-7E27-8025-98E90F664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D82FF-73DF-7408-C15A-559FD6127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F2B30-2C73-7AAB-CC27-9180BDAA0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3A90-A111-E341-9407-68010937C52F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68633-708E-57E5-9DA2-AB1BC6BE9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D98C4-2C8F-F6EE-86EE-C1856B2C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6A19-014A-5040-B990-D2D613A3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2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4F5C-55F6-51AB-63EF-D550539F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A9170-3C8B-E442-8501-4ACD1AEFB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DA4A6-DB42-EA7D-0E16-2C6C3C11E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6CBB7-BAEF-46CD-5943-334E3D2C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3A90-A111-E341-9407-68010937C52F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8DC2A-193F-31BC-4BC4-E902F0DD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F28D3-2974-3E9A-7C68-D77F58A8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6A19-014A-5040-B990-D2D613A3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2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FE89C-7D35-93FB-D96A-B38438A1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8F7BC-02C6-DFC0-652B-60F287056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A0DF1-65CB-2AA7-11C8-39A7F49D6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776516-6711-BE2E-5EE1-E6A12D3BD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BCAD76-8FC6-631C-D3E6-F191DDD4D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E8E51B-C338-BB8F-FC36-F97E72E3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3A90-A111-E341-9407-68010937C52F}" type="datetimeFigureOut">
              <a:rPr lang="en-US" smtClean="0"/>
              <a:t>11/6/23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E7AC89-BD0E-52AE-82D8-984A34B0A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EF445C-F55F-6CF1-6180-1B4A0EA7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6A19-014A-5040-B990-D2D613A3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6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2F41-9C64-A9BF-D7F1-6B7830D69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6DE4BC-7A15-0F0A-FBE7-96E0ADFF1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3A90-A111-E341-9407-68010937C52F}" type="datetimeFigureOut">
              <a:rPr lang="en-US" smtClean="0"/>
              <a:t>11/6/23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555BB-F67F-FC22-B498-C73C2313B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8E193-EBA0-E21B-9833-A4E36026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6A19-014A-5040-B990-D2D613A3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7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EB8EC0-0799-7E7F-417B-A2D9DF6B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3A90-A111-E341-9407-68010937C52F}" type="datetimeFigureOut">
              <a:rPr lang="en-US" smtClean="0"/>
              <a:t>11/6/23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088A4-27C8-1E0E-D5E3-857973A5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6E050-37BD-6F7E-AB96-D54E7BF8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6A19-014A-5040-B990-D2D613A3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2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E3AD-0CF3-49BC-B14B-5E503AC81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2672F-380B-48A3-ECCC-CC9673D2B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701DC-290B-5A0A-01AB-E613FFBD7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ED3E0-0DF4-6345-1B88-C5207DBB6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3A90-A111-E341-9407-68010937C52F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6EE6A-24FC-18FD-2274-5FC499B50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9F199-FB4F-3737-5ADA-E7E6068D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6A19-014A-5040-B990-D2D613A3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4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5FA2-1C58-A526-B734-2613DC9E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7A0CD-FE8D-CE3F-7B36-4A30D7CD2B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3EC92-F3FC-EA17-69EB-47E6219E4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05078-AFD7-1891-055E-5321295D4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3A90-A111-E341-9407-68010937C52F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E6A14-17CE-35F5-31CB-F3D7DC91C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AF8A8-5363-8822-4257-56E8C27C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6A19-014A-5040-B990-D2D613A3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73556C-0ECE-E914-601A-AA05CAFF5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C82E6-2BE0-8B8B-DEA8-776D8D462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1A38C-85B6-552B-9710-7C2D6D570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73A90-A111-E341-9407-68010937C52F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AEEE2-2928-F99C-C20B-63B801764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E6F93-7646-9098-3C18-A8663D838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56A19-014A-5040-B990-D2D613A3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8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card with a person and a child&#10;&#10;Description automatically generated">
            <a:extLst>
              <a:ext uri="{FF2B5EF4-FFF2-40B4-BE49-F238E27FC236}">
                <a16:creationId xmlns:a16="http://schemas.microsoft.com/office/drawing/2014/main" id="{589B08D7-BF5A-92EC-3057-D0142B4CB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67740" cy="69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39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Andrews</dc:creator>
  <cp:lastModifiedBy>Elise Andrews</cp:lastModifiedBy>
  <cp:revision>3</cp:revision>
  <dcterms:created xsi:type="dcterms:W3CDTF">2022-11-02T00:40:49Z</dcterms:created>
  <dcterms:modified xsi:type="dcterms:W3CDTF">2023-11-05T23:00:58Z</dcterms:modified>
</cp:coreProperties>
</file>