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7"/>
  </p:normalViewPr>
  <p:slideViewPr>
    <p:cSldViewPr snapToGrid="0" snapToObjects="1">
      <p:cViewPr>
        <p:scale>
          <a:sx n="170" d="100"/>
          <a:sy n="170" d="100"/>
        </p:scale>
        <p:origin x="-5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4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5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A7C4-6694-2546-9C64-90949B1B286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15E6-FC1B-BC40-8D42-0DB1EE9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7EF76-1F8E-1D40-9F41-13FC6C0B3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4FADD8-56D2-5243-B4B5-C3714A406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Elise Minuz – Designer</cp:lastModifiedBy>
  <cp:revision>3</cp:revision>
  <dcterms:created xsi:type="dcterms:W3CDTF">2019-10-02T06:28:40Z</dcterms:created>
  <dcterms:modified xsi:type="dcterms:W3CDTF">2020-09-28T02:55:33Z</dcterms:modified>
</cp:coreProperties>
</file>