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1D855-D556-91EB-BD93-5CFE6916F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20067-B8A8-6827-5B1C-82237C087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4D4E1-684D-78E7-39EA-47A5AC51F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F37D0-6169-21F1-E52E-B8C1027F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EAB8D-B9F7-314E-5E65-5042F69A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9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A050-DE8C-B9B4-D7B6-205A334B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BCACB-1C38-3744-E93A-0D470FFF0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04AF1-2A51-E560-ED99-0595AD79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A641F-D92C-816D-3E40-B8B90E08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D25A-0351-99FD-AE8E-8FDF5B271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9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83A218-A337-44A1-1039-556057F65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758B7-7836-869C-1D0C-9D6CD1E37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B03EF-D0BA-D3BA-F4C1-522322E94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B798A-62F7-BE86-9980-409EA11B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D76B-F3F5-8F39-3773-638F78B53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1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CEF3-ED55-09BB-DC02-395A2C7C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B284-01A4-709F-066F-0E68558EC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4D5D3-CF45-D757-8177-09C0875B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88478-0A1B-D0AE-7CEE-6DD4AB37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38279-88C5-11FD-A205-5967078D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BAE2-5900-9139-6FC6-E00C7067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757A3-911B-A495-A283-9D005F3B5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4608A-1FD5-92C3-1B88-251D2935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43199-71E4-1514-C2B2-F46FF02A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06AD7-54CF-D6A0-81D2-C0D3CC5B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5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9617-CAFC-0CDF-A639-E5449E26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2AADC-DD6D-6211-482A-3EF88240B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0FD14-8338-8C28-A5D5-6C92B1A9F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125D1-0F59-4476-5096-12F6B86F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F17E8-8665-3556-8842-5B959D3E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928E1-BB36-59C1-57ED-7862B218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6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43781-9D69-2049-F399-2EA91CD1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F6B40-47F1-ACC6-586E-2E6CD7A51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F9F14-B77B-1316-9C46-6FEB1C37E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34DDA-40AF-B59F-FBF0-F038FA26F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6AEA9-72DF-DC89-B704-1D9791061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F7108-A68D-FB0B-5FB4-7F14F3E7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11590-BCFA-3E99-0E98-29618DB2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0428D7-7D8F-B1EA-4CE5-10949A1C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0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5A6CA-D993-4DFB-16E5-D837F820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F49FA5-422B-F161-AD47-CD5057DD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E83C4-A389-F385-0271-A3EF3C41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8970A-7AAC-125C-4994-A3E4E842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1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B13086-4A73-C53C-185B-540102D9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5B2BA-85F9-DB5A-4C17-AA7F447F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581DD-7323-F712-8BE8-418DC014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7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1C88-AE17-7929-03D2-52DDCF5E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73D5C-7545-D3E3-050C-A86EDB007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6BBCC-E0F7-AC6C-8F64-3E2B8C604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26D01-6865-8899-24AB-8B17EB55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FE5B3-D2FD-FABB-FEE0-E0E769D1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70CA6-F4D2-6260-273B-8664D739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2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2BDE5-CDBE-5EB9-33AA-6529A8FA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3AE3B-BCDB-E6F3-5A16-E7E25C55D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C26D3-1175-B4DC-8F23-6D07BA3C4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2ECC2-2682-3372-DB66-DDA24153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DE3B3-7258-CC79-C800-0415E7A3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03281-16F4-478E-1D49-81FE54C7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5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DAEED-CB57-A012-208A-6064791E3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6E917-DF75-73F1-562D-88EC07C51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11942-3742-D599-CE9C-0B086DC3F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6B32-1A49-B749-B8E3-A62C4D4A28C6}" type="datetimeFigureOut">
              <a:rPr lang="en-US" smtClean="0"/>
              <a:t>9/8/22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BAE61-4753-30D7-A3B8-1B360FF6F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F17A1-DFD7-9F13-5E72-3C71D092F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0FC55-D9BF-4C49-B688-B6728CF6C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C5FC-C192-5F22-B558-B216DB707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11EC8-5EC1-BEAA-B856-596F96A951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picture containing qr code&#10;&#10;Description automatically generated">
            <a:extLst>
              <a:ext uri="{FF2B5EF4-FFF2-40B4-BE49-F238E27FC236}">
                <a16:creationId xmlns:a16="http://schemas.microsoft.com/office/drawing/2014/main" id="{98C73D11-286A-82DA-FA0F-AF5629125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48" y="0"/>
            <a:ext cx="12291163" cy="691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2022-09-08T05:48:28Z</dcterms:created>
  <dcterms:modified xsi:type="dcterms:W3CDTF">2022-09-08T05:52:12Z</dcterms:modified>
</cp:coreProperties>
</file>