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8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6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6B32-1A49-B749-B8E3-A62C4D4A28C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FC55-D9BF-4C49-B688-B6728CF6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2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C5FC-C192-5F22-B558-B216DB707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11EC8-5EC1-BEAA-B856-596F96A95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miling with a qr code&#10;&#10;Description automatically generated">
            <a:extLst>
              <a:ext uri="{FF2B5EF4-FFF2-40B4-BE49-F238E27FC236}">
                <a16:creationId xmlns:a16="http://schemas.microsoft.com/office/drawing/2014/main" id="{7BF2FFEC-68BF-3219-1776-85EC2DD7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Elise Andrews</cp:lastModifiedBy>
  <cp:revision>4</cp:revision>
  <dcterms:created xsi:type="dcterms:W3CDTF">2022-09-08T05:48:28Z</dcterms:created>
  <dcterms:modified xsi:type="dcterms:W3CDTF">2023-09-26T04:52:26Z</dcterms:modified>
</cp:coreProperties>
</file>